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51" r:id="rId1"/>
    <p:sldMasterId id="2147483797" r:id="rId2"/>
  </p:sldMasterIdLst>
  <p:notesMasterIdLst>
    <p:notesMasterId r:id="rId7"/>
  </p:notesMasterIdLst>
  <p:handoutMasterIdLst>
    <p:handoutMasterId r:id="rId8"/>
  </p:handoutMasterIdLst>
  <p:sldIdLst>
    <p:sldId id="260" r:id="rId3"/>
    <p:sldId id="258" r:id="rId4"/>
    <p:sldId id="257" r:id="rId5"/>
    <p:sldId id="259" r:id="rId6"/>
  </p:sldIdLst>
  <p:sldSz cx="12598400" cy="70866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Verdana" panose="020B0604030504040204" pitchFamily="34" charset="0"/>
      <p:regular r:id="rId13"/>
      <p:bold r:id="rId14"/>
      <p:italic r:id="rId15"/>
      <p:boldItalic r:id="rId16"/>
    </p:embeddedFont>
    <p:embeddedFont>
      <p:font typeface="SB Sans Display" panose="020B0604020202020204" charset="0"/>
      <p:regular r:id="rId17"/>
      <p:bold r:id="rId18"/>
    </p:embeddedFont>
    <p:embeddedFont>
      <p:font typeface="Museo Sans Cyrl 500" panose="02000000000000000000" charset="-52"/>
      <p:regular r:id="rId19"/>
      <p:italic r:id="rId20"/>
    </p:embeddedFont>
  </p:embeddedFontLst>
  <p:defaultTextStyle>
    <a:defPPr marL="0" marR="0" indent="0" algn="l" defTabSz="472413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3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236207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472413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708620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944827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1181033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1417240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1653447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1889653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4C0CCD-D7AB-058A-8C60-7ABFF7624E47}" name="Aliev, Timur" initials="AT" userId="S::aliev@mikh-partn.ru::b6628404-aa6e-455f-aaff-06d4f50541d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1C2A7"/>
    <a:srgbClr val="6BEAC7"/>
    <a:srgbClr val="B2EB38"/>
    <a:srgbClr val="00EBC7"/>
    <a:srgbClr val="1C4F5F"/>
    <a:srgbClr val="A02B93"/>
    <a:srgbClr val="95EC04"/>
    <a:srgbClr val="F26B43"/>
    <a:srgbClr val="31C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5097" autoAdjust="0"/>
  </p:normalViewPr>
  <p:slideViewPr>
    <p:cSldViewPr snapToGrid="0" showGuides="1">
      <p:cViewPr varScale="1">
        <p:scale>
          <a:sx n="75" d="100"/>
          <a:sy n="75" d="100"/>
        </p:scale>
        <p:origin x="43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217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B86D7-0D94-4582-8E22-8C1176E92C3C}" type="datetimeFigureOut">
              <a:rPr lang="ru-RU" smtClean="0"/>
              <a:t>05.04.2025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09475-617E-4F60-9D70-964DC19CFA4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12796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45" name="Shape 4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84013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1pPr>
    <a:lvl2pPr indent="118103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2pPr>
    <a:lvl3pPr indent="236207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3pPr>
    <a:lvl4pPr indent="354310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4pPr>
    <a:lvl5pPr indent="472413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5pPr>
    <a:lvl6pPr indent="590517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6pPr>
    <a:lvl7pPr indent="708620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7pPr>
    <a:lvl8pPr indent="826723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8pPr>
    <a:lvl9pPr indent="944827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едаФест_Основн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25475" y="674461"/>
            <a:ext cx="7710488" cy="816202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90000"/>
              </a:lnSpc>
              <a:defRPr sz="3200" cap="none" spc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 </a:t>
            </a:r>
            <a:r>
              <a:rPr lang="en-US" dirty="0"/>
              <a:t>32pt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xmlns="" id="{79394206-75B3-2C3E-4101-6667E712E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2001183" y="6490772"/>
            <a:ext cx="597218" cy="184666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>
            <a:noAutofit/>
          </a:bodyPr>
          <a:lstStyle>
            <a:lvl1pPr algn="l" defTabSz="301842">
              <a:defRPr sz="1200" b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29255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едаФест_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25475" y="674461"/>
            <a:ext cx="7710488" cy="816202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90000"/>
              </a:lnSpc>
              <a:defRPr sz="3200" cap="none" spc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 </a:t>
            </a:r>
            <a:r>
              <a:rPr lang="en-US" dirty="0"/>
              <a:t>32pt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xmlns="" id="{4F16E389-D69B-4AA5-69BA-06761750AD0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2001183" y="6490772"/>
            <a:ext cx="597218" cy="184666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>
            <a:noAutofit/>
          </a:bodyPr>
          <a:lstStyle>
            <a:lvl1pPr algn="l" defTabSz="301842">
              <a:defRPr sz="1200" b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774582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749"/>
            <a:ext cx="12598400" cy="7095349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7303" y="2484685"/>
            <a:ext cx="8025834" cy="1701179"/>
          </a:xfrm>
        </p:spPr>
        <p:txBody>
          <a:bodyPr anchor="b">
            <a:noAutofit/>
          </a:bodyPr>
          <a:lstStyle>
            <a:lvl1pPr algn="r">
              <a:defRPr sz="558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303" y="4185861"/>
            <a:ext cx="8025834" cy="113346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72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4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9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2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4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6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9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37A8-D5C6-7B44-BC16-48B1FA963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5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7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37A8-D5C6-7B44-BC16-48B1FA963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95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5534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45533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37A8-D5C6-7B44-BC16-48B1FA963B2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3"/>
          </p:nvPr>
        </p:nvSpPr>
        <p:spPr>
          <a:xfrm>
            <a:off x="6299199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half" idx="14"/>
          </p:nvPr>
        </p:nvSpPr>
        <p:spPr>
          <a:xfrm>
            <a:off x="6299199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04704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5534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45533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37A8-D5C6-7B44-BC16-48B1FA963B2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3"/>
          </p:nvPr>
        </p:nvSpPr>
        <p:spPr>
          <a:xfrm>
            <a:off x="6299199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half" idx="14"/>
          </p:nvPr>
        </p:nvSpPr>
        <p:spPr>
          <a:xfrm>
            <a:off x="6299199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8059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5534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45533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37A8-D5C6-7B44-BC16-48B1FA963B2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3"/>
          </p:nvPr>
        </p:nvSpPr>
        <p:spPr>
          <a:xfrm>
            <a:off x="6299199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half" idx="14"/>
          </p:nvPr>
        </p:nvSpPr>
        <p:spPr>
          <a:xfrm>
            <a:off x="6299199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7838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5534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45533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37A8-D5C6-7B44-BC16-48B1FA963B2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3"/>
          </p:nvPr>
        </p:nvSpPr>
        <p:spPr>
          <a:xfrm>
            <a:off x="6299199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half" idx="14"/>
          </p:nvPr>
        </p:nvSpPr>
        <p:spPr>
          <a:xfrm>
            <a:off x="6299199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103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5534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45533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37A8-D5C6-7B44-BC16-48B1FA963B2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3"/>
          </p:nvPr>
        </p:nvSpPr>
        <p:spPr>
          <a:xfrm>
            <a:off x="6299199" y="2162890"/>
            <a:ext cx="4353666" cy="851376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425" indent="0">
              <a:buNone/>
              <a:defRPr sz="2067" b="1"/>
            </a:lvl2pPr>
            <a:lvl3pPr marL="944850" indent="0">
              <a:buNone/>
              <a:defRPr sz="1860" b="1"/>
            </a:lvl3pPr>
            <a:lvl4pPr marL="1417274" indent="0">
              <a:buNone/>
              <a:defRPr sz="1653" b="1"/>
            </a:lvl4pPr>
            <a:lvl5pPr marL="1889699" indent="0">
              <a:buNone/>
              <a:defRPr sz="1653" b="1"/>
            </a:lvl5pPr>
            <a:lvl6pPr marL="2362124" indent="0">
              <a:buNone/>
              <a:defRPr sz="1653" b="1"/>
            </a:lvl6pPr>
            <a:lvl7pPr marL="2834549" indent="0">
              <a:buNone/>
              <a:defRPr sz="1653" b="1"/>
            </a:lvl7pPr>
            <a:lvl8pPr marL="3306973" indent="0">
              <a:buNone/>
              <a:defRPr sz="1653" b="1"/>
            </a:lvl8pPr>
            <a:lvl9pPr marL="3779398" indent="0">
              <a:buNone/>
              <a:defRPr sz="165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half" idx="14"/>
          </p:nvPr>
        </p:nvSpPr>
        <p:spPr>
          <a:xfrm>
            <a:off x="6299199" y="3088905"/>
            <a:ext cx="4353667" cy="3307080"/>
          </a:xfrm>
        </p:spPr>
        <p:txBody>
          <a:bodyPr>
            <a:normAutofit/>
          </a:bodyPr>
          <a:lstStyle>
            <a:lvl1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1pPr>
            <a:lvl2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2pPr>
            <a:lvl3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3pPr>
            <a:lvl4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 smtClean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4pPr>
            <a:lvl5pPr marL="0" indent="0" algn="l" defTabSz="94485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20"/>
              </a:spcAft>
              <a:buFont typeface="Arial"/>
              <a:buNone/>
              <a:defRPr lang="ru-RU" sz="1653" kern="1200" dirty="0">
                <a:solidFill>
                  <a:srgbClr val="3C3D3B"/>
                </a:solidFill>
                <a:latin typeface="Museo Sans Cyrl 500" charset="0"/>
                <a:ea typeface="Museo Sans Cyrl 500" charset="0"/>
                <a:cs typeface="Museo Sans Cyrl 500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63134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едаФест_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8AC739-0055-4425-8A5A-76DD52E6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75" y="1676684"/>
            <a:ext cx="7756526" cy="2433200"/>
          </a:xfrm>
        </p:spPr>
        <p:txBody>
          <a:bodyPr/>
          <a:lstStyle>
            <a:lvl1pPr>
              <a:lnSpc>
                <a:spcPct val="90000"/>
              </a:lnSpc>
              <a:defRPr sz="4000" cap="none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431FFED-7BC2-2E22-EE52-9D4D78727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475" y="4572409"/>
            <a:ext cx="4643210" cy="62885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0"/>
              </a:spcAft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ФИО автора, регалии</a:t>
            </a:r>
          </a:p>
        </p:txBody>
      </p:sp>
    </p:spTree>
    <p:extLst>
      <p:ext uri="{BB962C8B-B14F-4D97-AF65-F5344CB8AC3E}">
        <p14:creationId xmlns:p14="http://schemas.microsoft.com/office/powerpoint/2010/main" val="338113604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11188" y="679850"/>
            <a:ext cx="6727161" cy="810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183" y="6490772"/>
            <a:ext cx="597218" cy="184666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>
            <a:noAutofit/>
          </a:bodyPr>
          <a:lstStyle>
            <a:lvl1pPr algn="l" defTabSz="301842">
              <a:defRPr sz="1200" b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2935900" y="5595502"/>
            <a:ext cx="208609" cy="1412316"/>
            <a:chOff x="-535250" y="0"/>
            <a:chExt cx="359999" cy="2437252"/>
          </a:xfrm>
        </p:grpSpPr>
        <p:sp>
          <p:nvSpPr>
            <p:cNvPr id="13" name="Овал 12"/>
            <p:cNvSpPr/>
            <p:nvPr userDrawn="1"/>
          </p:nvSpPr>
          <p:spPr>
            <a:xfrm>
              <a:off x="-535250" y="0"/>
              <a:ext cx="359999" cy="3599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  <a:latin typeface="SB Sans Display" panose="020B0503040504020204" pitchFamily="34" charset="0"/>
              </a:endParaRPr>
            </a:p>
          </p:txBody>
        </p:sp>
        <p:sp>
          <p:nvSpPr>
            <p:cNvPr id="14" name="Овал 13"/>
            <p:cNvSpPr/>
            <p:nvPr userDrawn="1"/>
          </p:nvSpPr>
          <p:spPr>
            <a:xfrm>
              <a:off x="-535250" y="415450"/>
              <a:ext cx="359999" cy="3599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  <a:latin typeface="SB Sans Display" panose="020B0503040504020204" pitchFamily="34" charset="0"/>
              </a:endParaRPr>
            </a:p>
          </p:txBody>
        </p:sp>
        <p:sp>
          <p:nvSpPr>
            <p:cNvPr id="15" name="Овал 14"/>
            <p:cNvSpPr/>
            <p:nvPr userDrawn="1"/>
          </p:nvSpPr>
          <p:spPr>
            <a:xfrm>
              <a:off x="-535250" y="830900"/>
              <a:ext cx="359999" cy="3599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  <a:latin typeface="SB Sans Display" panose="020B0503040504020204" pitchFamily="34" charset="0"/>
              </a:endParaRPr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-535250" y="1246350"/>
              <a:ext cx="359999" cy="3599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  <a:latin typeface="SB Sans Display" panose="020B0503040504020204" pitchFamily="34" charset="0"/>
              </a:endParaRPr>
            </a:p>
          </p:txBody>
        </p:sp>
        <p:sp>
          <p:nvSpPr>
            <p:cNvPr id="17" name="Овал 16"/>
            <p:cNvSpPr/>
            <p:nvPr userDrawn="1"/>
          </p:nvSpPr>
          <p:spPr>
            <a:xfrm>
              <a:off x="-535250" y="1661799"/>
              <a:ext cx="359999" cy="3599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  <a:latin typeface="SB Sans Display" panose="020B0503040504020204" pitchFamily="34" charset="0"/>
              </a:endParaRPr>
            </a:p>
          </p:txBody>
        </p:sp>
        <p:sp>
          <p:nvSpPr>
            <p:cNvPr id="18" name="Овал 17"/>
            <p:cNvSpPr/>
            <p:nvPr userDrawn="1"/>
          </p:nvSpPr>
          <p:spPr>
            <a:xfrm>
              <a:off x="-535250" y="2077253"/>
              <a:ext cx="359999" cy="35999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  <a:latin typeface="SB Sans Display" panose="020B0503040504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F5F26E9-5032-29A1-7C8A-7CBF1343AAF2}"/>
              </a:ext>
            </a:extLst>
          </p:cNvPr>
          <p:cNvSpPr txBox="1"/>
          <p:nvPr userDrawn="1"/>
        </p:nvSpPr>
        <p:spPr>
          <a:xfrm>
            <a:off x="625475" y="6490772"/>
            <a:ext cx="1846984" cy="1692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 tIns="0" rIns="0" bIns="0">
            <a:spAutoFit/>
          </a:bodyPr>
          <a:lstStyle/>
          <a:p>
            <a:pPr algn="l"/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"/>
              </a:rPr>
              <a:t>#средафест2025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0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</p:sldLayoutIdLst>
  <p:transition spd="med"/>
  <p:hf hdr="0" ftr="0" dt="0"/>
  <p:txStyles>
    <p:titleStyle>
      <a:lvl1pPr marL="0" marR="0" indent="0" algn="l" defTabSz="125982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tx1"/>
          </a:solidFill>
          <a:uFillTx/>
          <a:latin typeface="Verdana" panose="020B0604030504040204" pitchFamily="34" charset="0"/>
          <a:ea typeface="Verdana" panose="020B0604030504040204" pitchFamily="34" charset="0"/>
          <a:cs typeface="+mn-cs"/>
          <a:sym typeface="Helvetica Neue"/>
        </a:defRPr>
      </a:lvl1pPr>
      <a:lvl2pPr marL="0" marR="0" indent="236224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SB Sans Display" panose="020B0503040504020204" pitchFamily="34" charset="0"/>
          <a:ea typeface="+mn-ea"/>
          <a:cs typeface="+mn-cs"/>
          <a:sym typeface="Helvetica Neue"/>
        </a:defRPr>
      </a:lvl1pPr>
      <a:lvl2pPr marL="1800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SB Sans Display" panose="020B0503040504020204" pitchFamily="34" charset="0"/>
          <a:ea typeface="+mn-ea"/>
          <a:cs typeface="+mn-cs"/>
          <a:sym typeface="Helvetica Neue"/>
        </a:defRPr>
      </a:lvl2pPr>
      <a:lvl3pPr marL="3556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SB Sans Display" panose="020B0503040504020204" pitchFamily="34" charset="0"/>
          <a:ea typeface="+mn-ea"/>
          <a:cs typeface="+mn-cs"/>
          <a:sym typeface="Helvetica Neue"/>
        </a:defRPr>
      </a:lvl3pPr>
      <a:lvl4pPr marL="5397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SB Sans Display" panose="020B0503040504020204" pitchFamily="34" charset="0"/>
          <a:ea typeface="+mn-ea"/>
          <a:cs typeface="+mn-cs"/>
          <a:sym typeface="Helvetica Neue"/>
        </a:defRPr>
      </a:lvl4pPr>
      <a:lvl5pPr marL="7175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SB Sans Display" panose="020B0503040504020204" pitchFamily="34" charset="0"/>
          <a:ea typeface="+mn-ea"/>
          <a:cs typeface="+mn-cs"/>
          <a:sym typeface="Helvetica Neue"/>
        </a:defRPr>
      </a:lvl5pPr>
      <a:lvl6pPr marL="0" marR="0" indent="1181119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36224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pos="385" userDrawn="1">
          <p15:clr>
            <a:srgbClr val="F26B43"/>
          </p15:clr>
        </p15:guide>
        <p15:guide id="3" pos="7551" userDrawn="1">
          <p15:clr>
            <a:srgbClr val="F26B43"/>
          </p15:clr>
        </p15:guide>
        <p15:guide id="4" orient="horz" pos="418" userDrawn="1">
          <p15:clr>
            <a:srgbClr val="F26B43"/>
          </p15:clr>
        </p15:guide>
        <p15:guide id="7" orient="horz" pos="939" userDrawn="1">
          <p15:clr>
            <a:srgbClr val="F26B43"/>
          </p15:clr>
        </p15:guide>
        <p15:guide id="9" orient="horz" pos="409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25476" y="1651013"/>
            <a:ext cx="7918450" cy="275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/>
          <a:p>
            <a:r>
              <a:rPr lang="en-US" dirty="0"/>
              <a:t>Presentation title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2935900" y="5595502"/>
            <a:ext cx="208609" cy="1412316"/>
            <a:chOff x="-535250" y="0"/>
            <a:chExt cx="359999" cy="2437252"/>
          </a:xfrm>
        </p:grpSpPr>
        <p:sp>
          <p:nvSpPr>
            <p:cNvPr id="13" name="Овал 12"/>
            <p:cNvSpPr/>
            <p:nvPr userDrawn="1"/>
          </p:nvSpPr>
          <p:spPr>
            <a:xfrm>
              <a:off x="-535250" y="0"/>
              <a:ext cx="359999" cy="3599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Овал 13"/>
            <p:cNvSpPr/>
            <p:nvPr userDrawn="1"/>
          </p:nvSpPr>
          <p:spPr>
            <a:xfrm>
              <a:off x="-535250" y="415450"/>
              <a:ext cx="359999" cy="3599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Овал 14"/>
            <p:cNvSpPr/>
            <p:nvPr userDrawn="1"/>
          </p:nvSpPr>
          <p:spPr>
            <a:xfrm>
              <a:off x="-535250" y="830900"/>
              <a:ext cx="359999" cy="3599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-535250" y="1246350"/>
              <a:ext cx="359999" cy="3599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Овал 16"/>
            <p:cNvSpPr/>
            <p:nvPr userDrawn="1"/>
          </p:nvSpPr>
          <p:spPr>
            <a:xfrm>
              <a:off x="-535250" y="1661799"/>
              <a:ext cx="359999" cy="3599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Овал 18"/>
            <p:cNvSpPr/>
            <p:nvPr userDrawn="1"/>
          </p:nvSpPr>
          <p:spPr>
            <a:xfrm>
              <a:off x="-535250" y="2077253"/>
              <a:ext cx="359999" cy="35999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EB395E8-A518-CDDC-277B-5B2C4183F245}"/>
              </a:ext>
            </a:extLst>
          </p:cNvPr>
          <p:cNvSpPr txBox="1"/>
          <p:nvPr userDrawn="1"/>
        </p:nvSpPr>
        <p:spPr>
          <a:xfrm>
            <a:off x="3109348" y="527179"/>
            <a:ext cx="4673937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"/>
              </a:rPr>
              <a:t>#вдиалоге2025 #средафест2025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5531B96-3BBD-A08A-DD72-B6659CC2EE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08837" y="441485"/>
            <a:ext cx="1778376" cy="539864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13AF9E00-9D31-DF1E-1F9A-FF2AF20C177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129" y="324445"/>
            <a:ext cx="1042219" cy="77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</p:sldLayoutIdLst>
  <p:transition spd="med"/>
  <p:hf hdr="0" ftr="0" dt="0"/>
  <p:txStyles>
    <p:titleStyle>
      <a:lvl1pPr marL="0" marR="0" indent="0" algn="l" defTabSz="125982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chemeClr val="accent3"/>
          </a:solidFill>
          <a:uFillTx/>
          <a:latin typeface="Verdana" panose="020B0604030504040204" pitchFamily="34" charset="0"/>
          <a:ea typeface="Verdana" panose="020B0604030504040204" pitchFamily="34" charset="0"/>
          <a:cs typeface="SB Sans Display Semibold" panose="020B0703040504020204" pitchFamily="34" charset="0"/>
          <a:sym typeface="Helvetica Neue"/>
        </a:defRPr>
      </a:lvl1pPr>
      <a:lvl2pPr marL="0" marR="0" indent="236224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lang="ru-RU" sz="1800" b="0" i="0" u="none" strike="noStrike" cap="none" spc="0" baseline="0" dirty="0">
          <a:solidFill>
            <a:schemeClr val="accent3"/>
          </a:solidFill>
          <a:uFillTx/>
          <a:latin typeface="+mn-lt"/>
          <a:ea typeface="+mn-ea"/>
          <a:cs typeface="+mn-cs"/>
          <a:sym typeface="Helvetica Neue"/>
        </a:defRPr>
      </a:lvl1pPr>
      <a:lvl2pPr marL="1800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2pPr>
      <a:lvl3pPr marL="3556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3pPr>
      <a:lvl4pPr marL="5397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4pPr>
      <a:lvl5pPr marL="7175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5pPr>
      <a:lvl6pPr marL="0" marR="0" indent="1181119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36224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pos="385" userDrawn="1">
          <p15:clr>
            <a:srgbClr val="F26B43"/>
          </p15:clr>
        </p15:guide>
        <p15:guide id="3" pos="7551" userDrawn="1">
          <p15:clr>
            <a:srgbClr val="F26B43"/>
          </p15:clr>
        </p15:guide>
        <p15:guide id="4" orient="horz" pos="4092" userDrawn="1">
          <p15:clr>
            <a:srgbClr val="F26B43"/>
          </p15:clr>
        </p15:guide>
        <p15:guide id="5" orient="horz" pos="4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3238E9-DFA4-65EE-892D-0DCAC8F6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прокачать</a:t>
            </a:r>
            <a:br>
              <a:rPr lang="ru-RU" dirty="0"/>
            </a:br>
            <a:r>
              <a:rPr lang="ru-RU" dirty="0"/>
              <a:t>эмоциональный интеллект младших</a:t>
            </a:r>
            <a:br>
              <a:rPr lang="ru-RU" dirty="0"/>
            </a:br>
            <a:r>
              <a:rPr lang="ru-RU" dirty="0"/>
              <a:t>школьников на уроках внеклассного чтения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9D9524-9841-57D7-F915-876F606110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/>
              <a:t>Лободина</a:t>
            </a:r>
            <a:r>
              <a:rPr lang="ru-RU" dirty="0"/>
              <a:t> Н.В., учитель начальных </a:t>
            </a:r>
            <a:r>
              <a:rPr lang="ru-RU" dirty="0" smtClean="0"/>
              <a:t>классов МОУ СШ №103 Волгограда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66244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7EC225-67FC-E5D6-152A-AD1405835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Ассоциации 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BE9F10A-B309-1DDA-B66E-20BABB00FE3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784052"/>
            <a:ext cx="10330490" cy="45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6832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E912E9-44CC-D5B5-8FB6-79A398643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Игра </a:t>
            </a:r>
            <a:br>
              <a:rPr lang="ru-RU" dirty="0"/>
            </a:br>
            <a:r>
              <a:rPr lang="ru-RU" dirty="0"/>
              <a:t>«Эмоции литературного героя»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8790500-B6F8-82F8-EF89-017BBAF146F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75" y="1762085"/>
            <a:ext cx="5598391" cy="44122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485" y="1586250"/>
            <a:ext cx="3273374" cy="24635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485" y="4193458"/>
            <a:ext cx="3303639" cy="247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8471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EE0BD4-3425-0704-A318-1CD53EF4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74" y="674460"/>
            <a:ext cx="11251565" cy="2373539"/>
          </a:xfrm>
        </p:spPr>
        <p:txBody>
          <a:bodyPr/>
          <a:lstStyle/>
          <a:p>
            <a:r>
              <a:rPr lang="ru-RU" dirty="0"/>
              <a:t>«Помните, что только положительные эмоции могут по-настоящему окрылять и делать счастливыми. Живите ясно и светло!»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91F07E2-8746-EB3E-5587-900FD046FE4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46" y="2225379"/>
            <a:ext cx="3889585" cy="38956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403" y="2046340"/>
            <a:ext cx="3728100" cy="3918801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D19D9524-9841-57D7-F915-876F60611024}"/>
              </a:ext>
            </a:extLst>
          </p:cNvPr>
          <p:cNvSpPr txBox="1">
            <a:spLocks/>
          </p:cNvSpPr>
          <p:nvPr/>
        </p:nvSpPr>
        <p:spPr>
          <a:xfrm>
            <a:off x="6603911" y="5965141"/>
            <a:ext cx="4643210" cy="62885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18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8000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n-ea"/>
                <a:cs typeface="+mn-cs"/>
                <a:sym typeface="Helvetica Neue"/>
              </a:defRPr>
            </a:lvl2pPr>
            <a:lvl3pPr marL="35560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n-ea"/>
                <a:cs typeface="+mn-cs"/>
                <a:sym typeface="Helvetica Neue"/>
              </a:defRPr>
            </a:lvl3pPr>
            <a:lvl4pPr marL="53975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n-ea"/>
                <a:cs typeface="+mn-cs"/>
                <a:sym typeface="Helvetica Neue"/>
              </a:defRPr>
            </a:lvl4pPr>
            <a:lvl5pPr marL="71755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n-ea"/>
                <a:cs typeface="+mn-cs"/>
                <a:sym typeface="Helvetica Neue"/>
              </a:defRPr>
            </a:lvl5pPr>
            <a:lvl6pPr marL="0" marR="0" indent="1181119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417343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53567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8979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ru-RU" dirty="0" err="1" smtClean="0"/>
              <a:t>Лободина</a:t>
            </a:r>
            <a:r>
              <a:rPr lang="ru-RU" dirty="0" smtClean="0"/>
              <a:t> Н.В., учитель начальных классов МОУ СШ №103 Волгограда</a:t>
            </a:r>
          </a:p>
          <a:p>
            <a:pPr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429946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02 Текст">
  <a:themeElements>
    <a:clrScheme name="_СредаФест">
      <a:dk1>
        <a:srgbClr val="1C4F5F"/>
      </a:dk1>
      <a:lt1>
        <a:sysClr val="window" lastClr="FFFFFF"/>
      </a:lt1>
      <a:dk2>
        <a:srgbClr val="7F7F7F"/>
      </a:dk2>
      <a:lt2>
        <a:srgbClr val="E7E6E6"/>
      </a:lt2>
      <a:accent1>
        <a:srgbClr val="31C2A7"/>
      </a:accent1>
      <a:accent2>
        <a:srgbClr val="B2EB38"/>
      </a:accent2>
      <a:accent3>
        <a:srgbClr val="1C4F5F"/>
      </a:accent3>
      <a:accent4>
        <a:srgbClr val="6BEAC7"/>
      </a:accent4>
      <a:accent5>
        <a:srgbClr val="FFFF00"/>
      </a:accent5>
      <a:accent6>
        <a:srgbClr val="21A038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01 Структура презентации">
  <a:themeElements>
    <a:clrScheme name="_СредаФест">
      <a:dk1>
        <a:srgbClr val="1C4F5F"/>
      </a:dk1>
      <a:lt1>
        <a:sysClr val="window" lastClr="FFFFFF"/>
      </a:lt1>
      <a:dk2>
        <a:srgbClr val="7F7F7F"/>
      </a:dk2>
      <a:lt2>
        <a:srgbClr val="E7E6E6"/>
      </a:lt2>
      <a:accent1>
        <a:srgbClr val="31C2A7"/>
      </a:accent1>
      <a:accent2>
        <a:srgbClr val="B2EB38"/>
      </a:accent2>
      <a:accent3>
        <a:srgbClr val="1C4F5F"/>
      </a:accent3>
      <a:accent4>
        <a:srgbClr val="6BEAC7"/>
      </a:accent4>
      <a:accent5>
        <a:srgbClr val="FFFF00"/>
      </a:accent5>
      <a:accent6>
        <a:srgbClr val="21A038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17476</TotalTime>
  <Words>48</Words>
  <Application>Microsoft Office PowerPoint</Application>
  <PresentationFormat>Произвольный</PresentationFormat>
  <Paragraphs>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Calibri</vt:lpstr>
      <vt:lpstr>Helvetica Neue</vt:lpstr>
      <vt:lpstr>Arial</vt:lpstr>
      <vt:lpstr>Verdana</vt:lpstr>
      <vt:lpstr>SB Sans Display</vt:lpstr>
      <vt:lpstr>SB Sans Display Semibold</vt:lpstr>
      <vt:lpstr>Museo Sans Cyrl 500</vt:lpstr>
      <vt:lpstr>1_02 Текст</vt:lpstr>
      <vt:lpstr>01 Структура презентации</vt:lpstr>
      <vt:lpstr>Как прокачать эмоциональный интеллект младших школьников на уроках внеклассного чтения</vt:lpstr>
      <vt:lpstr>Ассоциации </vt:lpstr>
      <vt:lpstr>Игра  «Эмоции литературного героя»</vt:lpstr>
      <vt:lpstr>«Помните, что только положительные эмоции могут по-настоящему окрылять и делать счастливыми. Живите ясно и светло!»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ООООООООООчень длиннннннный заголовооооок</dc:title>
  <dc:creator>Kamasov, Abduljafar</dc:creator>
  <cp:lastModifiedBy>Пользователь Windows</cp:lastModifiedBy>
  <cp:revision>671</cp:revision>
  <dcterms:modified xsi:type="dcterms:W3CDTF">2025-04-05T19:23:04Z</dcterms:modified>
</cp:coreProperties>
</file>